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95" r:id="rId3"/>
    <p:sldId id="301" r:id="rId4"/>
    <p:sldId id="306" r:id="rId5"/>
    <p:sldId id="296" r:id="rId6"/>
    <p:sldId id="302" r:id="rId7"/>
    <p:sldId id="297" r:id="rId8"/>
    <p:sldId id="303" r:id="rId9"/>
    <p:sldId id="298" r:id="rId10"/>
    <p:sldId id="304" r:id="rId11"/>
    <p:sldId id="299" r:id="rId12"/>
    <p:sldId id="305" r:id="rId13"/>
    <p:sldId id="300" r:id="rId14"/>
    <p:sldId id="293" r:id="rId15"/>
    <p:sldId id="282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531" y="-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6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第六課</a:t>
            </a:r>
            <a:endParaRPr lang="en-US" sz="6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清明節的一天</a:t>
            </a:r>
            <a:endParaRPr lang="en-US" sz="36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27817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3" y="661988"/>
            <a:ext cx="7419975" cy="553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2945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08746"/>
            <a:ext cx="7447482" cy="24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036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63" y="533400"/>
            <a:ext cx="5781675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2945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56" y="2132856"/>
            <a:ext cx="8924744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036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931"/>
            <a:ext cx="4768832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836712"/>
            <a:ext cx="4242533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0880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0"/>
            <a:ext cx="8291264" cy="1417638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清明節掃墓</a:t>
            </a:r>
            <a:endParaRPr lang="en-US" sz="60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內容版面配置區 3" descr="掃墓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496" y="1340768"/>
            <a:ext cx="4704000" cy="352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d.share.photo.xuite.net/hz7369/1d2e0a1/14374741/758920012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2496" y="3501360"/>
            <a:ext cx="4224000" cy="316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zh-TW" altLang="en-US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清明節祭品</a:t>
            </a:r>
            <a:endParaRPr 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內容版面配置區 3" descr="清明節祭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025200"/>
            <a:ext cx="4272000" cy="320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4" name="Picture 2" descr="http://b.share.photo.xuite.net/ing495/1b4943a/10407806/478983868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4541" y="1330796"/>
            <a:ext cx="3571875" cy="476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-99392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課文問題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836712"/>
            <a:ext cx="8892480" cy="602128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zh-TW" altLang="en-US" sz="4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清明節有哪些習俗</a:t>
            </a:r>
            <a:r>
              <a:rPr lang="en-US" altLang="zh-TW" sz="4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</a:p>
          <a:p>
            <a:pPr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2.</a:t>
            </a:r>
            <a:r>
              <a:rPr lang="zh-TW" altLang="en-US" sz="4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清明節掃墓的時候要做些什麼</a:t>
            </a:r>
            <a:r>
              <a:rPr lang="en-US" altLang="zh-TW" sz="4400" dirty="0" smtClean="0">
                <a:latin typeface="王漢宗中明體注音" pitchFamily="82" charset="-120"/>
                <a:ea typeface="王漢宗中明體注音" pitchFamily="82" charset="-120"/>
              </a:rPr>
              <a:t>?</a:t>
            </a:r>
            <a:endParaRPr lang="en-US" sz="4400" dirty="0">
              <a:latin typeface="王漢宗中明體注音" pitchFamily="82" charset="-120"/>
              <a:ea typeface="王漢宗中明體注音" pitchFamily="82" charset="-120"/>
            </a:endParaRPr>
          </a:p>
        </p:txBody>
      </p:sp>
      <p:pic>
        <p:nvPicPr>
          <p:cNvPr id="19458" name="Picture 2" descr="http://zh.casfex.com/10030501312030132/product/340565/1428035626_1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058" y="3393368"/>
            <a:ext cx="5108270" cy="334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擦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wipe)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24744"/>
            <a:ext cx="8964488" cy="5733256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媽</a:t>
            </a:r>
            <a:r>
              <a:rPr lang="zh-TW" altLang="en-US" sz="5400" dirty="0" smtClean="0"/>
              <a:t>媽就會把客廳的玻璃都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擦一遍</a:t>
            </a:r>
            <a:r>
              <a:rPr lang="zh-TW" altLang="en-US" sz="5400" dirty="0" smtClean="0"/>
              <a:t>。 </a:t>
            </a:r>
            <a:endParaRPr lang="en-US" sz="5400" dirty="0"/>
          </a:p>
        </p:txBody>
      </p:sp>
      <p:pic>
        <p:nvPicPr>
          <p:cNvPr id="20482" name="Picture 2" descr="http://www.7fsanguo.com/uploads/allimg/150606/2-1506062232409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9680" y="3249360"/>
            <a:ext cx="5150592" cy="34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板擦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 a black board eraser)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184576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你可以拿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板擦</a:t>
            </a:r>
            <a:r>
              <a:rPr lang="zh-TW" altLang="en-US" sz="5400" dirty="0" smtClean="0"/>
              <a:t>把黑板的字擦掉嗎</a:t>
            </a:r>
            <a:r>
              <a:rPr lang="en-US" sz="5400" dirty="0" smtClean="0"/>
              <a:t>? </a:t>
            </a:r>
            <a:endParaRPr lang="en-US" sz="5400" dirty="0"/>
          </a:p>
        </p:txBody>
      </p:sp>
      <p:pic>
        <p:nvPicPr>
          <p:cNvPr id="21506" name="Picture 2" descr="http://6.share.photo.xuite.net/wonderlinkco/16403d1/10427374/480346083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9780" y="3140968"/>
            <a:ext cx="4762500" cy="3400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76672"/>
            <a:ext cx="467307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說說看清明節的習俗和活動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651" y="1412776"/>
            <a:ext cx="6245661" cy="5202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73961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默念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 to recite silently)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開獎時，許多人都在心中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默念</a:t>
            </a:r>
            <a:r>
              <a:rPr lang="zh-TW" altLang="en-US" sz="5400" dirty="0" smtClean="0"/>
              <a:t>自己的</a:t>
            </a:r>
            <a:r>
              <a:rPr lang="zh-TW" altLang="en-US" sz="5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號碼</a:t>
            </a:r>
            <a:r>
              <a:rPr lang="zh-TW" altLang="en-US" sz="5400" dirty="0" smtClean="0"/>
              <a:t>，希望能幸運中獎。</a:t>
            </a:r>
            <a:endParaRPr lang="en-US" sz="5400" dirty="0"/>
          </a:p>
        </p:txBody>
      </p:sp>
      <p:pic>
        <p:nvPicPr>
          <p:cNvPr id="4" name="圖片 3" descr="中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3069376"/>
            <a:ext cx="3477428" cy="37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默默地</a:t>
            </a:r>
            <a:r>
              <a:rPr lang="en-US" altLang="zh-TW" sz="4000" dirty="0" smtClean="0">
                <a:latin typeface="Times New Roman" pitchFamily="18" charset="0"/>
                <a:ea typeface="王漢宗中明體破音一" pitchFamily="82" charset="-120"/>
                <a:cs typeface="Times New Roman" pitchFamily="18" charset="0"/>
              </a:rPr>
              <a:t>(silently)</a:t>
            </a:r>
            <a:endParaRPr lang="en-US" sz="4000" dirty="0">
              <a:latin typeface="Times New Roman" pitchFamily="18" charset="0"/>
              <a:ea typeface="王漢宗中明體破音一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001419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我的爸爸媽媽一直都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默默地</a:t>
            </a:r>
            <a:r>
              <a:rPr lang="zh-TW" altLang="en-US" sz="5400" dirty="0" smtClean="0"/>
              <a:t>在背後支持我，他們是我最重要的精神支柱。</a:t>
            </a:r>
            <a:endParaRPr lang="en-US" sz="5400" dirty="0"/>
          </a:p>
        </p:txBody>
      </p:sp>
      <p:pic>
        <p:nvPicPr>
          <p:cNvPr id="4" name="圖片 3" descr="爸爸媽媽支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3861344"/>
            <a:ext cx="2760607" cy="266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30" name="AutoShape 2" descr="data:image/jpeg;base64,/9j/4AAQSkZJRgABAQAAAQABAAD/2wCEAAkGBxMTEhUTExMVFRUXFxUYFRgYGBUXHhgYFRUXGRcZFhgYHSggGBolHRUVITEhJykrLi4uFx8zODMsNygtLi0BCgoKDg0OGxAQGy0mHyYtLS0vLS0tLS8tLS0tLS0tLS0tLS0rLS0tLS0tLS0tLS0tLS0tLS0tLS0tLS0tLS0tLf/AABEIAM0A9QMBIgACEQEDEQH/xAAcAAABBQEBAQAAAAAAAAAAAAAAAwQFBgcCCAH/xABFEAABAwIDBQUEBwUGBgMAAAABAAIDBBEFITEGEkFRYRMicYGRBzKhsSNCUnKSwdEUQ2KC8DOissLh8RUkU3OT0hZjs//EABkBAAMBAQEAAAAAAAAAAAAAAAADBAIBBf/EACURAAIDAAICAgICAwAAAAAAAAABAgMREjEEIUFREyIyYRRScf/aAAwDAQACEQMRAD8A3FCiqfHGH3hu9dQpNjwRcEEHQjNZjJS6OuLXZ0hCFo4CEIQBV8fH0jvL5BVeuVq2gH0h8B8gqtXLz7v5Mvp6RWMTTXY5l8SpR/8Abf0aT+SdYoj2fwb2J0/QyOPlC+3xIS6vckPs/gzdkIQvUPJBcTStY0ucbAC5JSNdWNiYXOIyBIFwCbC9hzWYVOPvneS53d03b5ZHSyXZYoDa6nMttfteM+xbe3F3E9ACqlW45JM8ukIyyA0t0twTaUX/ALM/yk/I/qknQ7wu9vzB9R/sop2Sl2WwrjHoRrazJVvEKrNWZ7hawv1vx8VF4jgrZM2Hcd8D5cPJKG6VGplutA9lew5ne2sqG/QsN4mn964fWI+wD6kcgbpbAez81Ern1JHZROALA7OQ6i9s2s65E6DmtXbtDTM7g7rWizbABtmjJrbaZCw0GirqgktZJdNt5EmkKl1W3QaHDsrGx3SHb3mW2GSjv/m88RDnNEsZzOQad0/ZIyvbmnfmgJVE2aKhVifbmlAuzfk+623qX2/NQ9Zt3Kf7ONjOriXn4WA+KJXQXycjTN/Bf1HV2O08WT5mA/ZB3nfhbcrL8QxyeX+0me4cgd0fhbYFRTpwEmXk/wCqHx8X/ZmiV230Yyiic/q4hg8gLk/BQVVttVu0cyP7rQf8d1UpKwJjUYj1SnbN/I5UwXwWWp2iqHe9USeTi34NsFE1Fbc3JJPMm59SoCXEUg6tWPb7GLiuixtnahVsVhQucTnI1qWU21TnAseML91xJjJ7w+z/ABD80xBuE1qIuKypuL1HOCksZqzXAi4zB0K+qp7EYtvD9nec2i8fVvFvl8vBWxenXNTjqPOsg4SxghCQrp9yN7/stc70BK2YITaBvf8AIKpYgx2fdd6FJxY9US3e1szhci4aSMuAsM0nJXVjsxE638Ra34OIXm2yUnp6VcHD0yCrad7jkx58GuP5KT9ntI6KuEkrSxgik7zgQN47oAz42J9E7gxSbPfZuAcyM/CxTGbaNrTYpUG4tMbL9ouJrIxOH/qs/EEjJjcA/eA+AJ+QWSy4/fRJuxgkaqn/ACpfRMvEX2WXa/aRrJS5tyCAG3BGmo9c/NVOKsEtzICCfrDI/wCvgUyxSuL2lpzCrwxB7MiSRwPLxS+XP2OUVBYXCl7RrvtN1Dh8iOBXNfijxlbJV+PG3BlgUkMULtVzDqZO/td+KcxThV+OqBTgVAtkuYaLjRVzmU5fGQHkuuR71gSLX4CwHxTKevdNG1wHdc0HyI0UfhOKAROY7XeNvMf7pbCZLxuZb3XED7ru8PmR5LXxhn+yRjkD4mutnYg+LTY/JIUjt+NzOMZIH3TmPLUeScUEYbG4E5bxI8wPzuo44q1hfa19FkEiIkrTHIWldnEeqrePV5c/e0t/X6JiK881pQ1aDkk8LPNiPVNX13VQRq1yZyu8DnNEtNXphLVEpq6QpLfztfNaUTLmOhKlWFfabCal+bKad/3YpXf4Wp4zZ2uOQoqr/wAEw+bVrizPJDdqFLwbDYo4XbRS+ZjZ8HuBQjhL6Ofkj9l4o6u4Tpz7qp0FWQp+Ca4UskUC7JnRva9hs5pBB8PyWn4TXtnibI3iMxycNR5FZa511O7D4p2cxhce7J7vR4H5gW8gm+NZxlxfTE+RXyjyXaNBSFcAY33bvDdddvPI5eaXTHGw4wSBjg1xb3SefLz0Xovo89dmV1ddOXBkMTgxos3LdAHi6w+KTqYao+9JE3oXm/8AdBTyo7V4+kkbG/PukhxtzNncel1W6/Dapzu6WOHDdeB/isvMcT1ULy9q33jHIOQf/wCwCbVeKtYLCGNvPIE+qay4BVEd4xt+9IP8t0yOFvGbnRuHR9/mAs4aTPsmK73IeASP7Q5dSMA0b46JGV1l3AbOn1JTSU31SkEb5XhkbHPedGtBcT4ALUNjvZbpLXa6iEHT/uuGv3R6nRNrrb6E2WqPZnuzGyFXWb5gjBjbe7nndaXD6rTxd8BxsmeIYZNTvMcsbo3j6rh8WkZOHUL0/BA1jQxjQ1rRZrWgAADgANAm2LYRBUs3J4myN1AcNDzadWnqFV+H0Sq96eYG1BC7NYQtsxT2U0Un9mZYTws7fHmH3J9Qq5N7F3k5VjbdYTf/APTNKdLGK9FL2Yq950gOfdaR5Eg/MKeon7naOPENt5b36qeq/ZtFQU752SySyAAOuGtbulwuQ0Am97auOiqMjHcTkl2Q4sdXNTR9rK9xbu81DOvc9VJPhuE2liSxiY0wbBRWVcNK55YJXOBcACRusc/IHX3bea06D2H0Y96pqj4GFvzjKy+irHU9RFUM1ie19uYae83zFx5r0/DKHNa5uYcAR4EXCroxxI/IbUigw+x7DW69u7qZLf4WhO4vZVhY/cPd4zTfk5XZCdxX0T85fZV6f2e4YzSjjP396T4PJCnqPDYYgBFDHGBoGMa234QnSF3Ec1sEIQunAQhCAMZ252dNJUb7B9BKSWcmO1dH8yOmXBM6GVbLjGGR1MLoZBdrh5gjRzeRBzWM1FC+mmfDJ7zDa/BwObXDoRb5cFDfXxero9Dx7OSx9kgXpSmge9wLMi0g7xNg0g3BJXdJQ7w3nndZ8T4ch1XbcSY53ZRDJuZtoOpPNS8NZRy+C6VG0R3QBa9hcjnbO1+ChKvFXu1JUXLXaNba/jp1Kj8Rqza29bwTZ2SfbExqS6Q2xqSN7iXsDiMt7Q+ozVNrKuVh+iebcnZ/EKYq5cjnrxUNVlZixzXoZOxyb6/rf/RaLT+yuqfCyQTsa97GuMbw4bhcAd0uF7kXtoq57PdnTWVrAW3ijIkl5brTcN/mdYW5b3Jei1bXXFrWiKy2UXiZiUPssrybOfC1vMvcfQBqsGGeyKMG9RUOk/hY0MHgXG5I8LLTULapghTvmyNwXAqelbuwRNjHEjNzvvOPed5lSSEJondBCEIAEIQgBKpgbIxzHC7XNLXDoRYrDcRo3QTPhfqxxHiOB8CLHzW7qk+0TZx0rRUQi8jBZ7Rq5g4jm5ufiPABJuhyWodTPi/ZmsyaGK+qewyA6pV8Fxfgoi9EXT4Z2r2xjLe1PIDU/wBcSFfTjtVAGhkt2xtDQwtZukNFg02F7WFr6qu7Ow/TOcODCPxEf+pUxVwtf3Tpxtl8UcnHo64qT9o0zCsWhqG70Tw4WBI4i+lwcxx9E+WTUtWaV4ki94C1joW/ZIHDT0Ct+FbbwvFpgY3cbAub8BcefqrK71Lv0yKzx5R9x9otSEhSVkcrd6N7XjS4N8+R5FLp5MCEIQAIQhAAs/8Aaa6Fr4nk2ma13Kxbfu73gd63iVoCo3tLoIgIqp7S4tcIyPqkHeLS4cbEH8WaXctgxtDyaKOO2qAHPd2cX2jq77jeXU5eK6OIwxARQtJufFzzzdbUpDdlq3F29uRDV5+TBxPwC7fPBTAiLN5FjI7Nx/QdAoD0R6KhsY3pbN4kKGkrWzOJtusGnMqPFQZn2sXH1S1XHuZac1xo2htiNS0ZBR9LTSTyNjiaXvebNA4k/wBa8F8jpHyyhkTXSPd7rWgknwHLqty9nmxooo9+QA1Dx3jruN+w0/MjU9AE+qrSa67iiQ2H2YbQU4jydI7vSvHF1tB/C3QeZ4lWFCFYlhA3vsEIQunAQhCABCEIAEIQgAQhCAMx2+2R7NzqqBv0ZzlYPqHi9o+zzHDXTSrsrhYNGi3UhYFtLTdjM8tH0Ze7dt7o7xybyHJSXVpe0WePNv0/gncJb3S4cSfhl+SduisDzSNN9GxjeQF/Hj8bpZ0pI1SGUpsY1B0AFzx6BMpTZxPPI+SeyuAUdWuyPqlsYixez/Fezq+zJ7ko3f525sPpvD+YLU1g+FT7ksLtCJonekjVvCu8Z7HCDyo5LQQhCoJQQhCABQe20TXUM++zfDWb9vuEOv5WU4uXsBBBFwQQQeIOoK41qw6nj089YptBvCw7oAsByHQcFB0/a1EgjhbvOdoToOZPQK7bXbI0jZ3MjfIwNI3t5zXAXF91gtvHUZk+qjWYxBSNLIGd4ixecyf65BQNcXh6cXyWoew0seHwlpf2kzs3uy15DoFEYBh5xCrbAZRGHbzidSQ3Mho4utz5E8LKBrsRfK7UuPyU/sEOyraaR3/UAJ++Cz07yIpbrMybx4bns/s9T0ce5Ay32nHNzzzc7j4aDgFKoQvQPN0EIQgAQhCABCEIAEIQgAQhCABCEIATqGktcGmxIIB5EjJZVNS3jdFK3S7XA8CMj8VrKyjbqV0VXI0ktY+zm8nAtG9bn3rhIvXrSnxpY8IiGr3u7bT5KRi0UAycA3ac09ZUEjJRstSHc4UfOMinMTydU5/YBu7z8m8uJ/QJbRtPCoStme4Nhjk3mkHKxtY3vcGzfNalsZt/2jhT1oEc+jX23WvPAOGjHn0PC2QVLqMRdlBTMAJ0AyA5uceXX5plieGMY28she/iRYAdAM7hOhNw6FW1qfZ6AQsp2P23mp2tjq2vfBoyUg7zRw3hq9vXXx4ahR1bJWCSN7XsdmHNIIPmFdCakvR5063B+xZCELZgEIQgCke0DZSGVklV2jopGs71gHCQgWaC0kd45NBBGo1WSDZxzs5CSeQyHrqVsG3NVvPjgGgHaP6k3DB8HHzCrc0YA0UF80pej0KE+H7FMiwdrMgLJ2KXlkRoeSlamOy5ji1UvJ6UYbBhNYJoY5R9doJ6G2Y8jceSdqtez6W9IB9mSQep3v8AMrKvXg9imeTNZJoEIQtGQQhCABCEIAEIQgAQhCABCEIAE1xLDop2GOVjXtPAjTq06tPUJ0hAGMY97PqyF5MLe3j4FpaHAcnNJFz929+mihmyPhf2UrHMdye0tIvobHgvQCq23cFPJGxsrA94cHMOhaAc8/sm1rcfJT2VRzSqq+W4yi4XRfvH+79Ufa6np81xiRkm7rO6OLiCB5fa8k9nrwcrWA/rJJmYE5eZUbLf7GDtyljIYC5x1cdXHr+ibU1Ib9rUZv1bHwb1dzd04fJ/XSsZYiznk2bxseJHJRtbDI+zGG1/feeHP/ZcO56GWI1r5n9nE0uPG3AcyeAXdBXVNE+8UpYTqGm7Sf4muFietkrNiEVNH2cWvFx1ceLnHiVWanFS6QZ5C/mTzW478GZZns0tm3VY4A77G/dYM/HeuhUOPExbVC7zn9mFVD6RrWHbVSsyktI3rk4efHz9VZaDaCnlyDw132X90+V8j5FZrFKClXRgi6zX5FkfT9nJ+PCX9Enilcx80kt9XWb4NAaPlfzUPLXtc8NvlqfJROMAuc1jL3e4DLlxPpdFT9G3dYN57rNHickuXt6NikkSNXUAkAcSuY+8SBwFz08UyxCDsIwCbutdx5ninOE1vY0W9KCHvL3WIsbEmxN+gC4onWzQfZ2P+Wf/AN59vwsVpUNsfSGKjha73i0vd0MhL7HwDgPJTK9WtZFI8qx7JsEIQtmAQhCABCEIAEIQgAQhCABCEIAEIQgBtiFY2Jhe7yHM8As4xTEHSPLnG5Pw6DopDaXFTK87p7ouG/m7z/RV2YW1Kits5PF0XU1cVr7EnkE39FzKHILraDPmeH+qjq2r3ATc3/PokFCFXOaw5m7uJ5dAo7G8daGiNmR+seQ/VQdfWuzJNlBNe6Ry0o6dc8/6PZal0ju75dOp6p9SYeLZi99UvhlEANFNwU2S5KX0EV9lWnwx4PcIt1vl+qFbuyHEBC5+Rh+NDWnxNT0tVutAJGQz8eKb1Xs0r4jcCOVoNzuPzsNe68DPoLqpV2ISEbt9dPPILTqa7FqyMui101RkZeLrtb90anzPyC+UNWwEyvzLbhg/itmTysDbzKr02LOa0Mtk1oaPRLSm0bWnW13eJzKw4m9JJ7DVOcHOtH+8dfRvIH7RzA9eCb4rjbO2jAYJI2ObaPNoc1pHdJzyytousGqX9iYWRi7nOPaG1t05XtzsE8w/Z5jTf3jz/TkjVE6/ZrWz21ENU0WvG8/u32B/lOjvLPoFOrJo6UNAFlNYbtHPFk49q3k45+TtfW6or8tdTJLPF+YF/QmmGYjHOzfjPQg5Fp5EJ2rE0/aJGs9MEIQunAQhCABCEIAEIQgAQhcSytaC5xDQNSSAB5lAHai9o6vs4HWPef3W+ep8hf4JtW7VQMHdJkPIAgfiPDwuqPtDtGZXbziGgCzQM7efP0SLLUli7KKqJSftej5Pl4qPfKLkjM8TwHQKNZijHk98+p/NJ1+LbrbDdtzH6KH2ehxFMQrw0aqrYhWb2ZyC5rq0HPio+kppqqVsMEbpZHaNby4knRrRcXJsAtwi2YnJRQhMJJWyOYxzmxtDpCMwxpcGhzul3D/YFKYQ0L0B7PdgmUVLJHPuSy1AtUZXbu2IEQvq0Bzrk6lx6LHtqtnDQVj4Myz34XHjG4ndueJGbT1bfiqZV5ElhbykPKIBSYIAUHRyqUilupWipMV3ULrfXxcw1pvSqVb7OaCSR0pic1zt4917g0OI94NvYG5vbS/BW1C9NpPs8lNroxKt9l9YwvfvxPZHd7bF5c/dzADN3I9LnzTHC9hK+r3n7ohbuktMm83ePABtri/O1lvaEv8ADEar5GBUlDUQy9jPE6JwyFxkQOLXDJw6glWqGKwCum2sINPvEe49h8Lnd/zKonRQ318JYiyqxzjoXQ6O+dkSCzblN6vFo2MvfPSyQNWjigq5IJO0j/mbwcOR/XgtEw6tbNG2Rmh4cQRqD1Cy+jxNrtNSpPB8edTSkEb0TxcgcH8HDxAsfJUePdx9PoRfTyWrs0ZCgaTa2mfqXMP8Tb/Ft1IQ4zTu0mj/ABAfAq9Ti+mQuEl2h8hcRytd7pB8CD8l2tmQQhITVcbfeexvi4D5lAC6EzjxWBxsJoyeW839U3xjG44Bb3nnRg+bjwCy5JLTSi28wd19cyFm+82HAcSeQHEqgY1jD53Z5NHut4DqeZ6r5W1L5nb8rrngODRyaFHTytHC6kttcvS6LaaVD2+xlUwXPvFvgf1UfPggf++d/d/RPayRrxY/NRj6CQ+5NlyLb/EEfJTlWkZLs41l7VD+OoYfkAohspjLe0zaHDvAGxsb58j/AFmpTEKWob9ZrgNbEg/HL4qNFaHNLT5g/mmJsz10Suz2xc+JyufAOypt6xmeMr/WEbdXm/gBxI0W57J7J02Hx7kDO8bdpI6xfIR9p3LWzRYC+idbMSB1HTOEbYg6GJ3ZtFgzeYDutHAC6k1dCCivR5lk3J+wVI9q+zn7TS9swXlgu4W1dGf7RvXIBw+7biruhaa1GE8enl+mfZSkcuSlfaJssaKffYP+XlJLLaMcczGeXEjp4FVuGWyjnHGXQlq0k+2QmwehKwaekUKh1+3zjlDEBydIbn8LdPUqvV20VVJ707gOTLMH92xPmVZK+KIo+PNmq1dfFELySMZ95wb81A1u3NIz3XPlPJjT83WHxWYkjUm5PFfO2alPyH8IdHxV8stuM7dmVjo209mOyLnPzGeoaBqNdeCgKzGixpy04qNmqRayRkeHNz0IU9knL2x8IKHpHVTi73Wue6M01leZGtdwOfoUk624PD5ZJ61zWxR/cb62zS8GaJbM1Tf2ksc4A27rSddb2HkrvUsFllUtf2VSHi17AjyuCPQq6t2mi7AOcTci48OC04+jGtsVZVAOLeI+XBLxuuqXHjW/OXDIEaeH+6sdLWjms4xnomOy4jVfTK4fWd6lN4a4Hil+1a5aWmeInK8uHvE+ZTVvaFvcLT43HrYaprU1YY8AjI6Hh4eKdiAkbzHWPwPj+q5p3MGMmJVETT2kV2ji2zsvDX4J3h+P0di9793LQG2f3eaYSyyOJZILfI+BTbtImOAexpuciQMjyK2mdZY6TERKwPAIab2vkbXyJTStqrcD5Jq7FGgWGSiavGbLJjo7qwXHuPIPIi65FPUt0cxw8SD6EfmoqfHA03J9ElJtKbcfQrSTO8l8hitbK07sjSL8b5eoS2A4ayqq6WFxsHSMDrC92A7zmkdQCL8L3Ua7FA65dnda77HtjWMY3EJM3yAmnbwjjcLb333C+fBptxKdXDWIumkjUQLZBfUIVp54IQhADPF8MiqYXwzN3mPFjzHEEHgQbEHovPu1Wz81BOYn5sNzE+2T28+jhlccPAgn0co3H8DhrITDO3eacwRk5juDmHgR+oNwSFicORuE+LPNzZ0Ke2j2BrqWXcZFJURm5ZJExzrjk9ouWO+B4HWwp3W/opViHUtYmM1d1UNJXXTWWrSFEp5pEy6v6pCTEeqhJKpNpKjqtqsW7SXnxI80rR4qwss42IJ9CusA2Ir6yxigcGH95L9GzxBObx1aCtJwD2Kwss6rnfKfsR/Rt8C7N7vEFqaqdFO/GZnBWbzTbgT8c/zTuhrQ5hDiO4SPLUfp5LZ6r2Y4Y9thT9mebJJGnz71j5gr5hHsxw2Ak9j2xIt9Me0H4D3b9bZcEf45z/J/owOron1UzY4Gue871mtFyQBc28AFJ45RyR7kHYSteGtAYWPLjllZtrk+C9F4VgdNTX/Z6eKHe94sY1pPiQLlSC3+FYlov871vDzTjmxdbQxxVMzB2bwA8NzMLie62XgL5ZjK+V9Ltoa/LVemqqmZIx0cjQ9jwWua4AhzSLEEHULCdu/ZvNSF0tM101NmbC7nwjk4avYPtDMDXTeObKfo3Ve+mQTMXtxS8OKb5tvWVSlj3hcFc4dFK5xDemZz9EngsKVa0zSYWh7bOzCTfWOg1O8zgeXR36qDoa+SIBsgt14KU/4lG5pDrEWzB4hK44O3T5iuOsLMhmfnzCrOKYvvRWdYO5+GhSc0jd8tbfd+rf5K9eyXZh89Q2r7nZQyOa4HNxcI8gG2tb6RpvfgmQhrFWWcYspmCUFZVODIIJZCfrBpDR9557rR4lMOxlkkcwEWa4tLgbg7ptdp5G2RXpnbbE/2ahnlBs7cLWffk7jPQuB8liWA4cGtGSZaow6E1SlZ/wAGFFs+xouRc9VzW0zRkAFZahuSga5T8m2VKCG2x+ERz4nSxPY1zHPO+0i4c1sb3EEcu6vTcUYa0NaA1oAAAFgABYAAaBefPZeB/wAXp78BNbx7CT8rr0KrqP4nneR/MEIQnCAQhCABCEIAEIQgDyDJU8zZTmEbG4hVWMVLLun6zx2TfG8lt4eF16D2f2NoaOxgp2B4/eO77/xuuR4CwU+lKtDXazFMG9ikrrGqqWsHFkILz+N4AB/lK0TZ/YCgpLOjga+QfvJfpH3ta4LsmH7oCs6ExRSFuTYIQhdOAhCEACEIQAIQhAGdbdezOlnD6mOT9keA50ha0OjdbMudHcWdrm0i98wSqHs9g4Y0A5nieZWle02vc1kUAybIXOeeYjLbN8LuB/lCqMDbNUPkS/bEX+NF8eTGmIwMLSCAVR6ynDHEX7p06HkrnXPVUxNgN7pMZeylx9aRUse9ZjAXOJAaALkuJsAANSSbW6r0psHs62ho44rfSEB8x1vK5o3vIWDR0aFivsmw5suKQhxyia+UdS0ANB8C8H+Vei1dTHFpB5EteGc+1+suKenGjnOkd4MG60eryf5VVaSKzVKe02UuxFrTo2Flv5nvJPy9ExjHdUt72bKaI5BDOrKhK1TNcVC1JSEUC+wcvZ4rSOOhkc3/AMkb2D4uC9Fry4ZjHLHI33mSRvHix4cPiAvUav8AHf6nneSv2BCEKgmBCEIAEIQgAQhC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圖片 5" descr="支持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3538" y="3861360"/>
            <a:ext cx="3184292" cy="26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沿著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along)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400600"/>
          </a:xfrm>
        </p:spPr>
        <p:txBody>
          <a:bodyPr/>
          <a:lstStyle/>
          <a:p>
            <a:r>
              <a:rPr lang="zh-TW" altLang="en-US" sz="5400" dirty="0" smtClean="0"/>
              <a:t>他每天都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沿著</a:t>
            </a:r>
            <a:r>
              <a:rPr lang="zh-TW" altLang="en-US" sz="5400" dirty="0" smtClean="0"/>
              <a:t>公園旁的這條小路跑步</a:t>
            </a:r>
            <a:r>
              <a:rPr lang="zh-TW" altLang="en-US" sz="5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健身</a:t>
            </a:r>
            <a:r>
              <a:rPr lang="zh-TW" altLang="en-US" sz="5400" dirty="0" smtClean="0"/>
              <a:t>。</a:t>
            </a:r>
            <a:endParaRPr lang="en-US" sz="5400" dirty="0" smtClean="0"/>
          </a:p>
          <a:p>
            <a:endParaRPr lang="en-US" dirty="0"/>
          </a:p>
        </p:txBody>
      </p:sp>
      <p:pic>
        <p:nvPicPr>
          <p:cNvPr id="24578" name="Picture 2" descr="https://encrypted-tbn0.gstatic.com/images?q=tbn:ANd9GcRLFbVy3EGHrdHJEPQvCKblztnvvVFRN5LHLbGz19SnRFvK3Q5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2" y="3213352"/>
            <a:ext cx="4362121" cy="30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0" name="Picture 4" descr="http://img1.ph.126.net/gxZ_lP5ndkLsS5hYD0kDFg==/66305586918156618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456" y="2964933"/>
            <a:ext cx="3240000" cy="348840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354162"/>
          </a:xfrm>
        </p:spPr>
        <p:txBody>
          <a:bodyPr>
            <a:normAutofit fontScale="90000"/>
          </a:bodyPr>
          <a:lstStyle/>
          <a:p>
            <a:r>
              <a:rPr lang="zh-TW" altLang="en-US" sz="67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繞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circle around)</a:t>
            </a:r>
            <a:r>
              <a:rPr lang="en-US" altLang="zh-TW" sz="6000" b="1" dirty="0" smtClean="0">
                <a:solidFill>
                  <a:srgbClr val="0070C0"/>
                </a:solidFill>
                <a:latin typeface="王漢宗中明體注音" pitchFamily="82" charset="-120"/>
                <a:ea typeface="王漢宗中明體注音" pitchFamily="82" charset="-120"/>
              </a:rPr>
              <a:t>/</a:t>
            </a:r>
            <a:br>
              <a:rPr lang="en-US" altLang="zh-TW" sz="6000" b="1" dirty="0" smtClean="0">
                <a:solidFill>
                  <a:srgbClr val="0070C0"/>
                </a:solidFill>
                <a:latin typeface="王漢宗中明體注音" pitchFamily="82" charset="-120"/>
                <a:ea typeface="王漢宗中明體注音" pitchFamily="82" charset="-120"/>
              </a:rPr>
            </a:br>
            <a:r>
              <a:rPr lang="zh-TW" altLang="en-US" sz="67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繞來繞去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go in circles)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5184576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你開車這樣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繞來繞去</a:t>
            </a:r>
            <a:r>
              <a:rPr lang="zh-TW" altLang="en-US" sz="5400" dirty="0" smtClean="0"/>
              <a:t>，到底要去哪裡呢</a:t>
            </a:r>
            <a:r>
              <a:rPr lang="en-US" sz="5400" dirty="0" smtClean="0"/>
              <a:t>?</a:t>
            </a:r>
            <a:endParaRPr lang="en-US" sz="5400" dirty="0"/>
          </a:p>
        </p:txBody>
      </p:sp>
      <p:pic>
        <p:nvPicPr>
          <p:cNvPr id="25602" name="Picture 2" descr="http://img.showche.com/uploadfile/2010/0506/201005060955069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645368"/>
            <a:ext cx="4029480" cy="30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67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橫貫</a:t>
            </a:r>
            <a:r>
              <a:rPr lang="en-US" altLang="zh-TW" sz="6000" b="1" dirty="0" smtClean="0">
                <a:solidFill>
                  <a:srgbClr val="0070C0"/>
                </a:solidFill>
                <a:latin typeface="王漢宗中明體注音" pitchFamily="82" charset="-120"/>
                <a:ea typeface="王漢宗中明體注音" pitchFamily="82" charset="-120"/>
              </a:rPr>
              <a:t/>
            </a:r>
            <a:br>
              <a:rPr lang="en-US" altLang="zh-TW" sz="6000" b="1" dirty="0" smtClean="0">
                <a:solidFill>
                  <a:srgbClr val="0070C0"/>
                </a:solidFill>
                <a:latin typeface="王漢宗中明體注音" pitchFamily="82" charset="-120"/>
                <a:ea typeface="王漢宗中明體注音" pitchFamily="82" charset="-120"/>
              </a:rPr>
            </a:b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cross from east to west)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4997152"/>
          </a:xfrm>
        </p:spPr>
        <p:txBody>
          <a:bodyPr/>
          <a:lstStyle/>
          <a:p>
            <a:r>
              <a:rPr lang="zh-TW" altLang="en-US" sz="5400" dirty="0" smtClean="0"/>
              <a:t>這條小河</a:t>
            </a:r>
            <a:r>
              <a:rPr lang="zh-TW" altLang="en-US" sz="6000" b="1" u="sng" dirty="0" smtClean="0">
                <a:solidFill>
                  <a:srgbClr val="C00000"/>
                </a:solidFill>
              </a:rPr>
              <a:t>橫貫</a:t>
            </a:r>
            <a:r>
              <a:rPr lang="zh-TW" altLang="en-US" sz="5400" dirty="0" smtClean="0"/>
              <a:t>整個村</a:t>
            </a:r>
            <a:r>
              <a:rPr lang="zh-TW" altLang="en-US" sz="5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莊</a:t>
            </a:r>
            <a:r>
              <a:rPr lang="en-US" sz="5400" dirty="0" smtClean="0"/>
              <a:t>,</a:t>
            </a:r>
            <a:r>
              <a:rPr lang="zh-TW" altLang="en-US" sz="5400" dirty="0" smtClean="0"/>
              <a:t>沿</a:t>
            </a:r>
            <a:r>
              <a:rPr lang="zh-TW" altLang="en-US" sz="5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岸</a:t>
            </a:r>
            <a:r>
              <a:rPr lang="zh-TW" altLang="en-US" sz="5400" dirty="0" smtClean="0"/>
              <a:t>都是迷人的景色。</a:t>
            </a:r>
            <a:endParaRPr lang="en-US" sz="5400" dirty="0" smtClean="0"/>
          </a:p>
          <a:p>
            <a:endParaRPr lang="en-US" dirty="0"/>
          </a:p>
        </p:txBody>
      </p:sp>
      <p:pic>
        <p:nvPicPr>
          <p:cNvPr id="4" name="圖片 3" descr="小河橫貫村莊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2200" y="3501368"/>
            <a:ext cx="4320000" cy="32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4864"/>
            <a:ext cx="8356794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036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6536097" cy="5457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2945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744488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197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64704"/>
            <a:ext cx="5472608" cy="5300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3813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8824462" cy="199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036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2"/>
            <a:ext cx="7121573" cy="539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2945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59192"/>
            <a:ext cx="7325614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0365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18307</TotalTime>
  <Words>250</Words>
  <Application>Microsoft Office PowerPoint</Application>
  <PresentationFormat>On-screen Show (4:3)</PresentationFormat>
  <Paragraphs>22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佈景主題</vt:lpstr>
      <vt:lpstr>第六課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清明節掃墓</vt:lpstr>
      <vt:lpstr>清明節祭品</vt:lpstr>
      <vt:lpstr>課文問題</vt:lpstr>
      <vt:lpstr>擦(to wipe)</vt:lpstr>
      <vt:lpstr>板擦( a black board eraser)</vt:lpstr>
      <vt:lpstr>默念( to recite silently)</vt:lpstr>
      <vt:lpstr>默默地(silently)</vt:lpstr>
      <vt:lpstr>沿著(to along)</vt:lpstr>
      <vt:lpstr>繞(to circle around)/ 繞來繞去(to go in circles)</vt:lpstr>
      <vt:lpstr>橫貫 (to cross from east to west)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273</cp:revision>
  <dcterms:created xsi:type="dcterms:W3CDTF">2015-05-08T03:13:01Z</dcterms:created>
  <dcterms:modified xsi:type="dcterms:W3CDTF">2021-02-01T20:17:09Z</dcterms:modified>
</cp:coreProperties>
</file>